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2"/>
  </p:notesMasterIdLst>
  <p:handoutMasterIdLst>
    <p:handoutMasterId r:id="rId193"/>
  </p:handoutMasterIdLst>
  <p:sldIdLst>
    <p:sldId id="267" r:id="rId5"/>
    <p:sldId id="357" r:id="rId6"/>
    <p:sldId id="336"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349" r:id="rId26"/>
    <p:sldId id="350" r:id="rId27"/>
    <p:sldId id="351" r:id="rId28"/>
    <p:sldId id="484" r:id="rId29"/>
    <p:sldId id="534" r:id="rId30"/>
    <p:sldId id="535" r:id="rId31"/>
    <p:sldId id="536" r:id="rId32"/>
    <p:sldId id="537" r:id="rId33"/>
    <p:sldId id="538" r:id="rId34"/>
    <p:sldId id="539" r:id="rId35"/>
    <p:sldId id="540" r:id="rId36"/>
    <p:sldId id="541"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30" r:id="rId64"/>
    <p:sldId id="531" r:id="rId65"/>
    <p:sldId id="532" r:id="rId66"/>
    <p:sldId id="533" r:id="rId67"/>
    <p:sldId id="363"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95" r:id="rId101"/>
    <p:sldId id="496" r:id="rId102"/>
    <p:sldId id="449" r:id="rId103"/>
    <p:sldId id="450" r:id="rId104"/>
    <p:sldId id="451" r:id="rId105"/>
    <p:sldId id="452"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7" r:id="rId123"/>
    <p:sldId id="478" r:id="rId124"/>
    <p:sldId id="479" r:id="rId125"/>
    <p:sldId id="480" r:id="rId126"/>
    <p:sldId id="481" r:id="rId127"/>
    <p:sldId id="482" r:id="rId128"/>
    <p:sldId id="483"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486" r:id="rId155"/>
    <p:sldId id="487" r:id="rId156"/>
    <p:sldId id="488" r:id="rId157"/>
    <p:sldId id="391" r:id="rId158"/>
    <p:sldId id="489" r:id="rId159"/>
    <p:sldId id="490" r:id="rId160"/>
    <p:sldId id="491"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 id="413" r:id="rId182"/>
    <p:sldId id="414" r:id="rId183"/>
    <p:sldId id="415" r:id="rId184"/>
    <p:sldId id="416" r:id="rId185"/>
    <p:sldId id="364" r:id="rId186"/>
    <p:sldId id="334" r:id="rId187"/>
    <p:sldId id="358" r:id="rId188"/>
    <p:sldId id="499" r:id="rId189"/>
    <p:sldId id="360" r:id="rId190"/>
    <p:sldId id="262" r:id="rId191"/>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10" d="100"/>
          <a:sy n="110" d="100"/>
        </p:scale>
        <p:origin x="28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notesMaster" Target="notesMasters/notesMaster1.xml"/><Relationship Id="rId197"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_rels/data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9072FA14-50DA-4163-8E0E-F94866A168EF}" type="presOf" srcId="{345877F8-FE03-49F6-B0E1-544024D03881}" destId="{9A6E1169-DEAC-47F8-971C-FFD3DE582833}" srcOrd="0" destOrd="1" presId="urn:microsoft.com/office/officeart/2011/layout/HexagonRadial"/>
    <dgm:cxn modelId="{F13AAD5D-6DF5-47E8-BDD9-3181A4327320}" type="presOf" srcId="{E66EBA3E-5920-461D-AB65-8D80994B1260}" destId="{420A851E-4B46-4723-BDD6-4A80573FDE8F}" srcOrd="0" destOrd="1"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BD4A4BAF-C86A-4B8E-A117-C7472B1D68D6}" type="presOf" srcId="{9ADA8CB9-AA79-4CD0-A69B-D17785EE05A4}" destId="{4A963715-291E-4C90-B3F8-9F12078A4E61}" srcOrd="0" destOrd="0"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F69DE5CF-A684-458F-B8FC-13A908FD4B59}" type="presOf" srcId="{D0BD0854-B8DD-448E-ADE0-0F8FD92988BB}" destId="{CCBD8197-F393-440C-B767-F390A1C0F630}" srcOrd="0" destOrd="1"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A143F32E-755F-4342-9D18-B0A0BCC3C549}" srcId="{6F4E02F2-B926-400D-9FC6-8AAFBEFBB06D}" destId="{9ADA8CB9-AA79-4CD0-A69B-D17785EE05A4}" srcOrd="4" destOrd="0" parTransId="{146983A9-84D1-4B1B-8E8D-678525B1DCF5}" sibTransId="{302E90E2-BEAB-4694-93F2-DFA00953DE61}"/>
    <dgm:cxn modelId="{7BE1FCCC-553B-49F0-BDCB-42804B08F02A}" type="presOf" srcId="{283768DE-99EE-407F-B99C-F56C0488CBEA}" destId="{9A6E1169-DEAC-47F8-971C-FFD3DE582833}" srcOrd="0" destOrd="3"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A3B672EF-D100-4845-A5E7-551C165EB7B3}" srcId="{6F4E02F2-B926-400D-9FC6-8AAFBEFBB06D}" destId="{9B5E87A8-B376-484E-BB95-19C73E9286AE}" srcOrd="0" destOrd="0" parTransId="{785A8185-F927-4A4B-A9BC-97B9D9E3FFF8}" sibTransId="{2C2B8FA0-4EAA-4FA6-92C0-EE6A5F3E1617}"/>
    <dgm:cxn modelId="{F51E4700-3D2B-47FD-835D-0B2AE533ACA7}" srcId="{6F4E02F2-B926-400D-9FC6-8AAFBEFBB06D}" destId="{C5EFCD0C-7053-4282-883B-1D800A04FD9F}" srcOrd="2" destOrd="0" parTransId="{5DBB5A43-A068-4D30-9A9E-7DB3CBD46027}" sibTransId="{9519E7ED-BD99-4544-9CAA-6810A98E1C29}"/>
    <dgm:cxn modelId="{65083362-6675-442A-A632-310CBFB444AB}" srcId="{CFE3E075-A0C5-4545-8BA0-26CC017AE49D}" destId="{E66EBA3E-5920-461D-AB65-8D80994B1260}" srcOrd="0" destOrd="0" parTransId="{7EC03536-8772-4537-B4E6-4704508F31C7}" sibTransId="{D5FDA0AC-1B5B-4B9A-B470-14AEB7E69381}"/>
    <dgm:cxn modelId="{ABBC1E50-9CCD-47BC-9018-DFBDA157EDA6}" type="presOf" srcId="{FF073D33-DD25-481C-9368-27D77B525A99}" destId="{9A6E1169-DEAC-47F8-971C-FFD3DE582833}" srcOrd="0" destOrd="2" presId="urn:microsoft.com/office/officeart/2011/layout/HexagonRadial"/>
    <dgm:cxn modelId="{4873B513-A5A4-4FD1-A557-0147903D57B7}" type="presOf" srcId="{CFE3E075-A0C5-4545-8BA0-26CC017AE49D}" destId="{420A851E-4B46-4723-BDD6-4A80573FDE8F}"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938EBBA0-E22B-4C20-9F31-A3130564A5CA}" type="presOf" srcId="{6F4E02F2-B926-400D-9FC6-8AAFBEFBB06D}" destId="{198281D3-E060-4464-B1E8-342DB7932EB7}" srcOrd="0" destOrd="0" presId="urn:microsoft.com/office/officeart/2011/layout/HexagonRadial"/>
    <dgm:cxn modelId="{9A2F0D5D-E7A0-4E3B-9AFC-49F14344AF88}" type="presOf" srcId="{BFFE7F54-4A75-4221-AB11-CF5C19620CD9}" destId="{794837F7-48FF-4C71-8237-32A3FD63F0A2}" srcOrd="0" destOrd="0"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7AA3ED23-DDAE-4761-A0CD-3D7F7ABDD146}" srcId="{37F364EA-05AC-4322-87DE-E9E3D2A4FD19}" destId="{FF073D33-DD25-481C-9368-27D77B525A99}" srcOrd="1" destOrd="0" parTransId="{0CB82FB0-5F62-4448-BACA-48D277DEE686}" sibTransId="{CA00776A-FCE3-480B-86C8-BF8736C856AE}"/>
    <dgm:cxn modelId="{3D0F5732-695A-4A3A-A513-DC81D849E359}" srcId="{BFFE7F54-4A75-4221-AB11-CF5C19620CD9}" destId="{6F4E02F2-B926-400D-9FC6-8AAFBEFBB06D}" srcOrd="0" destOrd="0" parTransId="{E09C6BAB-336A-470B-99D3-B8487B0A76C2}" sibTransId="{21913C08-3EBB-446B-9EDA-C8FCE621F1C9}"/>
    <dgm:cxn modelId="{280D5823-1B29-4C07-8E28-85076BA50158}" type="presOf" srcId="{3E239430-18C5-495D-BA19-C3AE1C723E60}" destId="{4A963715-291E-4C90-B3F8-9F12078A4E61}" srcOrd="0" destOrd="1" presId="urn:microsoft.com/office/officeart/2011/layout/HexagonRadial"/>
    <dgm:cxn modelId="{FA61F0CB-36C8-46E9-B70A-3E3602CED637}" type="presOf" srcId="{9B5E87A8-B376-484E-BB95-19C73E9286AE}" destId="{270F2F94-A07C-4C0A-ADFA-2ACCF0A262CD}"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8EC1B151-1E3F-43C9-88FA-8C0614030C44}" srcId="{C5EFCD0C-7053-4282-883B-1D800A04FD9F}" destId="{D0BD0854-B8DD-448E-ADE0-0F8FD92988BB}" srcOrd="0" destOrd="0" parTransId="{033C0334-D4A2-453C-B71A-E1C2AAB14ADE}" sibTransId="{407236AE-CDC0-4AE4-B7D6-12016D65DAF2}"/>
    <dgm:cxn modelId="{5FB942C7-3D55-45E5-9154-D32B53666368}" srcId="{6F4E02F2-B926-400D-9FC6-8AAFBEFBB06D}" destId="{8ECA636D-AE5E-439B-B1FF-952062ECCCEF}" srcOrd="3" destOrd="0" parTransId="{C4A3E3D5-3696-4B94-B9CC-D995352BD05B}" sibTransId="{1740B3DE-F203-439B-8573-F5F280572962}"/>
    <dgm:cxn modelId="{635359A2-7F77-4865-A794-601AA4A89AFA}" srcId="{37F364EA-05AC-4322-87DE-E9E3D2A4FD19}" destId="{345877F8-FE03-49F6-B0E1-544024D03881}" srcOrd="0" destOrd="0" parTransId="{3FBEC39D-1C5F-4110-8C78-DF7C04EE66C7}" sibTransId="{A90BDC4C-E6DC-4A6C-A181-65A02E833243}"/>
    <dgm:cxn modelId="{46B3270E-A82A-4C5E-AF40-EB312AEC9107}" type="presOf" srcId="{8ECA636D-AE5E-439B-B1FF-952062ECCCEF}" destId="{DE8E2EE2-8A26-4444-A05E-9A3AB3DFE76B}" srcOrd="0" destOrd="0" presId="urn:microsoft.com/office/officeart/2011/layout/HexagonRadial"/>
    <dgm:cxn modelId="{ECBAA71C-5C03-46D4-9FD1-A943F4B2B1D1}" type="presOf" srcId="{37F364EA-05AC-4322-87DE-E9E3D2A4FD19}" destId="{9A6E1169-DEAC-47F8-971C-FFD3DE582833}" srcOrd="0" destOrd="0" presId="urn:microsoft.com/office/officeart/2011/layout/HexagonRadial"/>
    <dgm:cxn modelId="{87AE92F5-716D-4DC5-B978-14D91DB1BA2E}" srcId="{6F4E02F2-B926-400D-9FC6-8AAFBEFBB06D}" destId="{37F364EA-05AC-4322-87DE-E9E3D2A4FD19}" srcOrd="5" destOrd="0" parTransId="{2F5937CA-DD58-4864-B17B-0B2DCB54F4FC}" sibTransId="{53FC3206-CB0E-4675-AF7B-C40C761EDCD1}"/>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pt>
  </dgm:ptLst>
  <dgm:cxnLst>
    <dgm:cxn modelId="{1D2FAB37-229E-4EEB-A30A-611014D2F631}" type="presOf" srcId="{ADC9B237-B3E1-4110-8E9D-27C54FFF5C12}" destId="{C75474DC-0E02-4111-B1B2-6B4228AB565F}" srcOrd="0" destOrd="0" presId="urn:microsoft.com/office/officeart/2005/8/layout/process4"/>
    <dgm:cxn modelId="{3C546A1A-BEC3-476D-9071-A1E03E17EEA6}" type="presOf" srcId="{C4D7D255-D712-49A6-9626-A8133FDBE2F4}" destId="{14398389-CDA5-4878-AD26-038E5738AD17}"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646A769F-5AD5-4DEA-AA5F-3024830407DC}" srcId="{C4D7D255-D712-49A6-9626-A8133FDBE2F4}" destId="{1502899F-DF56-4122-AD7A-20E8B0570929}" srcOrd="1" destOrd="0" parTransId="{10E8884D-A1E3-4D3F-85F6-55F5B1309013}" sibTransId="{B071C4D2-F9B6-48E9-86FD-980E594ADFCC}"/>
    <dgm:cxn modelId="{1F7292C0-CBCC-4186-A560-DEE780A882AF}" type="presOf" srcId="{40D0A31E-2AB0-4444-AC1C-7AE407983563}" destId="{F21CE319-C3DC-40B7-BEA3-EE4970EF46D4}" srcOrd="0" destOrd="0" presId="urn:microsoft.com/office/officeart/2005/8/layout/process4"/>
    <dgm:cxn modelId="{DAFA94F7-4603-4763-8677-C8951C78BB95}" srcId="{C4D7D255-D712-49A6-9626-A8133FDBE2F4}" destId="{31479591-9C72-422B-AD6C-47A5FDF5E486}" srcOrd="4" destOrd="0" parTransId="{29040BE4-5259-4BF9-B0E8-1403BD217B8B}" sibTransId="{B2D72404-0395-420E-927A-F06EB22571A7}"/>
    <dgm:cxn modelId="{6B23C9C6-8898-4721-A622-536D299112FF}" srcId="{C4D7D255-D712-49A6-9626-A8133FDBE2F4}" destId="{40D0A31E-2AB0-4444-AC1C-7AE407983563}" srcOrd="5" destOrd="0" parTransId="{B1318AA4-0603-4C40-A12D-55E5FCA63CCD}" sibTransId="{488317FE-D8CD-4724-9A76-7CEE640312B1}"/>
    <dgm:cxn modelId="{2CFADCF8-67A3-46AD-A318-BABD3BE0065A}" type="presOf" srcId="{F71B525F-61D5-4C8E-A725-09C6C0E85617}" destId="{EAF511E6-C7E9-4EBB-BA40-21AD3D03CEFF}" srcOrd="0" destOrd="0" presId="urn:microsoft.com/office/officeart/2005/8/layout/process4"/>
    <dgm:cxn modelId="{CADD1571-7F14-4917-B93D-2DD22F917461}" type="presOf" srcId="{31479591-9C72-422B-AD6C-47A5FDF5E486}" destId="{09C739C8-89D8-4F8C-AF35-420E9433D500}" srcOrd="0" destOrd="0" presId="urn:microsoft.com/office/officeart/2005/8/layout/process4"/>
    <dgm:cxn modelId="{90939624-A8BA-496A-81EF-ECB055689955}" type="presOf" srcId="{F23B0524-7668-4C0C-A4DD-F3A66D6CA910}" destId="{2492A624-259B-4E33-BFC0-167B9DB36AF2}" srcOrd="0" destOrd="0" presId="urn:microsoft.com/office/officeart/2005/8/layout/process4"/>
    <dgm:cxn modelId="{E07C5F3B-46A5-4F39-A5E5-B1CE4E9587AE}" type="presOf" srcId="{1502899F-DF56-4122-AD7A-20E8B0570929}" destId="{EB210AC8-DC42-40DF-B5B0-C818E099536B}"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B1742880-C3A7-40E7-8F19-F323E592FA4B}" srcId="{C4D7D255-D712-49A6-9626-A8133FDBE2F4}" destId="{F23B0524-7668-4C0C-A4DD-F3A66D6CA910}" srcOrd="0" destOrd="0" parTransId="{28A2BAAA-AE38-4297-8757-8E085AF708A6}" sibTransId="{D65EF906-58EB-43B7-89B0-E7DFD9C898EC}"/>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1943B318-95BC-480F-B790-26F4EB74AC1F}" type="presOf" srcId="{3A0529C2-690B-48AE-92C5-94CA0332699F}" destId="{3255C9D3-3777-407D-8B17-F84ADA785961}"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05DCAF81-A41A-4FC0-8FB0-15E69F03BE09}" type="presOf" srcId="{BBA25910-6404-495A-9D35-E741061E7FE3}" destId="{1D5F2E88-C4AB-40EF-B0DA-F7388017A902}"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A94B37FF-D923-4DBB-A3ED-041F865E0656}" type="presOf" srcId="{A5DFDE49-6B5B-4DEF-9FFB-72E8D34A0309}" destId="{8FA09C17-411D-4911-BEF7-EBE58942F79F}" srcOrd="1"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3D225A5C-8689-45DE-ABFB-ED4571D77958}" type="presOf" srcId="{DF8F3210-0B5D-4E49-87E8-C58583F9B51A}" destId="{CCB85AF1-BB2A-4483-A9F8-C768DCAD3BA7}" srcOrd="0" destOrd="1" presId="urn:microsoft.com/office/officeart/2005/8/layout/bList2"/>
    <dgm:cxn modelId="{FC8F909A-3521-464A-BCDF-1F8D87FDA59E}" type="presOf" srcId="{9DA98007-E02A-4342-9D13-D2CF2315CCA3}" destId="{55B8D5FD-7B6E-4958-952B-09470B04060A}" srcOrd="0" destOrd="1"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EAD32991-2986-4169-8252-AD9819EDBB51}" type="presOf" srcId="{91C4C7E9-E50E-4E82-8B27-0D614CC89169}" destId="{86D69723-9565-472C-A252-251A3C03147D}" srcOrd="0" destOrd="0" presId="urn:microsoft.com/office/officeart/2005/8/layout/bList2"/>
    <dgm:cxn modelId="{2241E4CD-5D8B-4237-B948-A6290CC4786B}" srcId="{BBA25910-6404-495A-9D35-E741061E7FE3}" destId="{4B212306-897F-4CDD-98E8-D1732F62A619}" srcOrd="1" destOrd="0" parTransId="{2EFB21A0-9F19-433C-9060-055DFCB1D325}" sibTransId="{B2FECF92-929E-4749-BA4C-13607DF6975D}"/>
    <dgm:cxn modelId="{1A37C207-C899-43B6-9C4A-6F0B1900714B}" srcId="{A5DFDE49-6B5B-4DEF-9FFB-72E8D34A0309}" destId="{27FE2F57-8EF5-4274-8096-8F80DB6A980F}" srcOrd="0" destOrd="0" parTransId="{40FAD38D-7D9F-4858-97A7-AC6AD6640E32}" sibTransId="{436BB81D-FC59-4AC5-80C1-C66ED52D5540}"/>
    <dgm:cxn modelId="{A6D73674-D1BD-4273-923F-0F75F1206912}" type="presOf" srcId="{A5DFDE49-6B5B-4DEF-9FFB-72E8D34A0309}" destId="{936F83EA-8513-49FD-8B3C-9FD60E319EA2}" srcOrd="0" destOrd="0" presId="urn:microsoft.com/office/officeart/2005/8/layout/bList2"/>
    <dgm:cxn modelId="{4E8EA53F-E706-41C3-AFC0-4CD7AEA1BF39}" type="presOf" srcId="{47B0368B-5AA1-4664-A36D-E9329C24C4FA}" destId="{A99AB6DF-A530-43CA-BAE7-AB78F0ED61D1}" srcOrd="0" destOrd="0" presId="urn:microsoft.com/office/officeart/2005/8/layout/bList2"/>
    <dgm:cxn modelId="{F3FDA8A5-4920-4E48-90ED-993F372F686C}" type="presOf" srcId="{BBA25910-6404-495A-9D35-E741061E7FE3}" destId="{9F423942-BEDC-4505-958C-3160CB8C7203}" srcOrd="1"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FFC4EE9E-A6F0-496A-9FA9-55F7D85B9044}" srcId="{3A0529C2-690B-48AE-92C5-94CA0332699F}" destId="{E9339514-FFAA-40AE-A820-BC3B0AB8EC3A}" srcOrd="0" destOrd="0" parTransId="{D1FC4152-FD7A-4928-AF9F-4C6A1E3FB86E}" sibTransId="{5B48559F-2173-499D-B092-B206189DCD79}"/>
    <dgm:cxn modelId="{EEB7C73E-8F0E-4F03-9BED-6A9F2DF4C4CA}" srcId="{A5DFDE49-6B5B-4DEF-9FFB-72E8D34A0309}" destId="{9DA98007-E02A-4342-9D13-D2CF2315CCA3}" srcOrd="1" destOrd="0" parTransId="{14622AEA-E160-49A3-BCA5-5B00DBAAC0F0}" sibTransId="{7685D1EE-B91B-44E2-A05E-64746424DDDD}"/>
    <dgm:cxn modelId="{BED0972E-58FC-4A65-8A56-A497BD9F4BA0}" type="presOf" srcId="{E9339514-FFAA-40AE-A820-BC3B0AB8EC3A}" destId="{CCB85AF1-BB2A-4483-A9F8-C768DCAD3BA7}" srcOrd="0"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6B8C5D80-2560-4B5A-B872-4C488E67E7C7}" type="presOf" srcId="{27FE2F57-8EF5-4274-8096-8F80DB6A980F}" destId="{55B8D5FD-7B6E-4958-952B-09470B04060A}" srcOrd="0" destOrd="0" presId="urn:microsoft.com/office/officeart/2005/8/layout/bList2"/>
    <dgm:cxn modelId="{84667A8A-67DC-4DA8-BA44-343D0BD24867}" srcId="{571CC073-B4EA-454E-8A5E-FC001A76EABC}" destId="{3A0529C2-690B-48AE-92C5-94CA0332699F}" srcOrd="0" destOrd="0" parTransId="{99530AB4-6BE0-4C42-9114-11631B69F01B}" sibTransId="{DB531F80-E0B2-428D-866E-0B54242930D6}"/>
    <dgm:cxn modelId="{C980E6AE-5B75-4F13-AA41-387335AA54F9}" type="presOf" srcId="{4B212306-897F-4CDD-98E8-D1732F62A619}" destId="{86D69723-9565-472C-A252-251A3C03147D}" srcOrd="0" destOrd="1"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9D3B2E35-92F6-4FEB-85F1-F0D4806F4B97}" srcId="{A5DFDE49-6B5B-4DEF-9FFB-72E8D34A0309}" destId="{20926C8D-E85E-4327-85FE-DD8C2EFBE05F}" srcOrd="0" destOrd="0" parTransId="{B436D7A5-9BD3-4CB3-BEEA-BB2B547FB6F9}" sibTransId="{F159654F-9216-464E-BF18-2C935106470F}"/>
    <dgm:cxn modelId="{848590EF-F1B9-40CC-8B3C-8904D1746E1E}" type="presOf" srcId="{A5DFDE49-6B5B-4DEF-9FFB-72E8D34A0309}" destId="{C1A0FB28-CB38-4429-AED6-A8166744D383}" srcOrd="0" destOrd="0" presId="urn:microsoft.com/office/officeart/2005/8/layout/vList2"/>
    <dgm:cxn modelId="{316642C4-8FD9-4764-A859-0697DF841804}" type="presOf" srcId="{BBA25910-6404-495A-9D35-E741061E7FE3}" destId="{12A81CC1-29CF-4E76-912D-935C1DF3E11C}" srcOrd="0" destOrd="0" presId="urn:microsoft.com/office/officeart/2005/8/layout/vList2"/>
    <dgm:cxn modelId="{1A37C207-C899-43B6-9C4A-6F0B1900714B}" srcId="{A5DFDE49-6B5B-4DEF-9FFB-72E8D34A0309}" destId="{27FE2F57-8EF5-4274-8096-8F80DB6A980F}" srcOrd="1" destOrd="0" parTransId="{40FAD38D-7D9F-4858-97A7-AC6AD6640E32}" sibTransId="{436BB81D-FC59-4AC5-80C1-C66ED52D5540}"/>
    <dgm:cxn modelId="{BAB4A9C6-088A-4E81-9497-759E55295B8E}" type="presOf" srcId="{B0CA1553-080C-4424-8BC3-76EA365DB0C1}" destId="{5FF43C87-AB90-471C-A186-028643D304CB}" srcOrd="0" destOrd="0"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3F800524-A539-42C4-BB72-4DA56F0AF4A3}" srcId="{571CC073-B4EA-454E-8A5E-FC001A76EABC}" destId="{A5DFDE49-6B5B-4DEF-9FFB-72E8D34A0309}" srcOrd="1" destOrd="0" parTransId="{0ACDF335-5578-4232-93DD-9084784B0070}" sibTransId="{47B0368B-5AA1-4664-A36D-E9329C24C4FA}"/>
    <dgm:cxn modelId="{AF603692-8D7C-48E1-A389-01B43BE2A12A}" type="presOf" srcId="{2F26DBF1-4964-4F31-A3C9-4283BAF55693}" destId="{5FF43C87-AB90-471C-A186-028643D304CB}" srcOrd="0" destOrd="1"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FFC4EE9E-A6F0-496A-9FA9-55F7D85B9044}" srcId="{3A0529C2-690B-48AE-92C5-94CA0332699F}" destId="{E9339514-FFAA-40AE-A820-BC3B0AB8EC3A}" srcOrd="0" destOrd="0" parTransId="{D1FC4152-FD7A-4928-AF9F-4C6A1E3FB86E}" sibTransId="{5B48559F-2173-499D-B092-B206189DCD79}"/>
    <dgm:cxn modelId="{355A38C6-AD3A-4A07-B528-073793C7CFEF}" type="presOf" srcId="{DF8F3210-0B5D-4E49-87E8-C58583F9B51A}" destId="{A107A544-6B3D-485C-84FB-86DDB60BC650}"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CB1654AE-B7AE-4443-86FE-E00EE9C77481}" type="presOf" srcId="{3A0529C2-690B-48AE-92C5-94CA0332699F}" destId="{87750EA0-94AA-4608-A246-F21A1272F39A}" srcOrd="0" destOrd="0" presId="urn:microsoft.com/office/officeart/2005/8/layout/vList2"/>
    <dgm:cxn modelId="{BB767D81-48EA-4C25-BA1F-EE96E21506C7}" srcId="{3A0529C2-690B-48AE-92C5-94CA0332699F}" destId="{DF8F3210-0B5D-4E49-87E8-C58583F9B51A}" srcOrd="1" destOrd="0" parTransId="{A7CB4978-0116-4369-8B02-DEAF66CC4368}" sibTransId="{C2519F22-5FA5-41C7-8F3D-C8E3F68013F5}"/>
    <dgm:cxn modelId="{CB00222C-F973-4F09-AA01-345D3F597117}" type="presOf" srcId="{27FE2F57-8EF5-4274-8096-8F80DB6A980F}" destId="{30CD56B8-BD5B-4D3A-85EE-7F4319A5D375}" srcOrd="0" destOrd="1"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E7EBD202-3972-49F5-8495-973F8661AFA0}" type="presOf" srcId="{571CC073-B4EA-454E-8A5E-FC001A76EABC}" destId="{DA54C7FC-AE84-49E1-B814-182551ED8D6B}" srcOrd="0" destOrd="0" presId="urn:microsoft.com/office/officeart/2005/8/layout/vList2"/>
    <dgm:cxn modelId="{76BCC048-04EA-4981-BA98-7F319AAEF63E}" srcId="{571CC073-B4EA-454E-8A5E-FC001A76EABC}" destId="{BBA25910-6404-495A-9D35-E741061E7FE3}" srcOrd="2" destOrd="0" parTransId="{222C1E50-6161-49A9-A948-F6C171631679}" sibTransId="{57A743E9-57DD-4F5F-8751-67D53C825020}"/>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07CC4586-056C-4AC9-9E5B-0B473F0ADEB5}" type="presOf" srcId="{571CC073-B4EA-454E-8A5E-FC001A76EABC}" destId="{6E3FACEF-666C-44BC-ABE2-EBCE3846B722}"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37CDDC6B-F57F-4295-896D-EABF831C6EA8}" type="presOf" srcId="{C9BD6AB4-B3DB-4D74-BCCA-397718E0EFD8}" destId="{1EBD31E6-623A-4539-9AEE-CC721973A202}" srcOrd="0" destOrd="0" presId="urn:microsoft.com/office/officeart/2008/layout/LinedList"/>
    <dgm:cxn modelId="{B00C9C2E-F3F6-4BB8-9208-5B80A31478F6}" type="presOf" srcId="{2AD2A953-3EC4-4E9C-A262-C064EDCA0409}" destId="{198E29E6-DC2D-4398-A36E-B6EA85E8EF3F}" srcOrd="0" destOrd="0" presId="urn:microsoft.com/office/officeart/2008/layout/LinedList"/>
    <dgm:cxn modelId="{4BCBC785-F208-462D-8551-5C45DCB289BF}" type="presOf" srcId="{78AFDFFB-24D6-4D8C-827C-36826B090E27}" destId="{AA0B16E9-E490-4268-985A-77C07126C074}"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10C82152-FE0D-4AA7-B7A9-359FA4417D9B}" srcId="{571CC073-B4EA-454E-8A5E-FC001A76EABC}" destId="{C18627A4-92BA-4A1E-ABAF-D9BDE0045D9D}" srcOrd="2" destOrd="0" parTransId="{E4621C68-FA3F-4D03-94F5-BCFD7BE8258C}" sibTransId="{79DBB27D-6E85-4D48-9FE0-3780548CEF2B}"/>
    <dgm:cxn modelId="{0E0004D1-B4FA-4DB0-A52F-D00234D9F39C}" type="presOf" srcId="{C18627A4-92BA-4A1E-ABAF-D9BDE0045D9D}" destId="{9D6DAD30-1517-4266-8196-895B2251CD28}"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403CAB81-D89E-4BBC-883D-869864E70461}" srcId="{B6261B80-EF8C-48F2-9E47-9B494ED522B4}" destId="{37CC60D8-CAA6-4796-BEA5-EAF4F1D41345}" srcOrd="0" destOrd="0" parTransId="{A40A748E-1833-400B-85C2-E42F421A2524}" sibTransId="{63CDCBC6-6D3B-4506-B992-8222320D3FDF}"/>
    <dgm:cxn modelId="{333B9D8E-E9B8-495C-B104-6E9168C700D4}" type="presOf" srcId="{D29CA3EF-487C-44D5-BC72-487374A7F6BE}" destId="{F49A4420-8481-4825-97A7-3F4656AE1313}" srcOrd="0" destOrd="0" presId="urn:microsoft.com/office/officeart/2008/layout/LinedList"/>
    <dgm:cxn modelId="{120563E7-3942-438D-9291-A707498E387B}" type="presOf" srcId="{37CC60D8-CAA6-4796-BEA5-EAF4F1D41345}" destId="{915C3F0D-95B1-4D3F-A57D-F01D75052936}"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F8811E44-5924-436C-BF60-1DD07D27A60E}" srcId="{C18627A4-92BA-4A1E-ABAF-D9BDE0045D9D}" destId="{78AFDFFB-24D6-4D8C-827C-36826B090E27}" srcOrd="0" destOrd="0" parTransId="{736BB0C5-1302-4B96-B92C-BD37FBAFA7AD}" sibTransId="{3A3FB289-7276-4D65-8526-312CD57CCB94}"/>
    <dgm:cxn modelId="{C925C663-7C58-4600-94F1-B3A2E06F3D55}" srcId="{571CC073-B4EA-454E-8A5E-FC001A76EABC}" destId="{6E31F7D1-8A90-4D28-A246-F79F20B321D6}" srcOrd="3" destOrd="0" parTransId="{A9CFEA6C-09BE-456A-AA13-B951F2379FF8}" sibTransId="{EA7529E6-A6A9-49F7-9DFA-F19E0788AF61}"/>
    <dgm:cxn modelId="{5451397D-186E-490E-A299-DA71013BA6DD}" srcId="{571CC073-B4EA-454E-8A5E-FC001A76EABC}" destId="{87E12061-0FE6-468C-99DA-2EDC81188025}" srcOrd="0" destOrd="0" parTransId="{C453DE03-326B-43A1-B4A8-E783DA23ED0C}" sibTransId="{6B6F416D-11CD-4B87-9B65-A2E3C91486F5}"/>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9271975E-5DF3-4B38-BD8B-FD6DE7E94B8B}" type="presOf" srcId="{22BF5E40-3AB2-46B1-838F-595BF1453EC4}" destId="{7D091619-32D6-4DCF-9915-F6DBF4D33D5C}" srcOrd="0" destOrd="0" presId="urn:microsoft.com/office/officeart/2008/layout/LinedList"/>
    <dgm:cxn modelId="{6DC4426F-4E92-4ABD-8EB9-B6D84D8F9AB5}" srcId="{571CC073-B4EA-454E-8A5E-FC001A76EABC}" destId="{D29CA3EF-487C-44D5-BC72-487374A7F6BE}" srcOrd="4" destOrd="0" parTransId="{68C5DE86-646D-423E-894F-7C3F0F0025DA}" sibTransId="{6784B2A4-1522-4E10-B77F-AFE67F4818FB}"/>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t>
          </a:r>
          <a:r>
            <a:rPr lang="en-US" dirty="0" smtClean="0"/>
            <a:t>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a:t>
          </a:r>
          <a:r>
            <a:rPr lang="en-US" dirty="0" smtClean="0"/>
            <a:t>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5451397D-186E-490E-A299-DA71013BA6DD}" srcId="{571CC073-B4EA-454E-8A5E-FC001A76EABC}" destId="{87E12061-0FE6-468C-99DA-2EDC81188025}" srcOrd="1" destOrd="0" parTransId="{C453DE03-326B-43A1-B4A8-E783DA23ED0C}" sibTransId="{6B6F416D-11CD-4B87-9B65-A2E3C91486F5}"/>
    <dgm:cxn modelId="{98BE693E-D589-44D9-B04C-63DF34C8EC40}" srcId="{571CC073-B4EA-454E-8A5E-FC001A76EABC}" destId="{0BB69EF2-5C53-47AF-97E4-13FFD694D574}" srcOrd="0" destOrd="0" parTransId="{871437E8-FAA4-4D7D-B3B8-A0CFCEC7B147}" sibTransId="{D15182A3-58A3-4A07-80A3-9B8238FB0DAD}"/>
    <dgm:cxn modelId="{B3B62F5E-1BC6-4D29-9590-45A24C3F4096}" type="presOf" srcId="{2E0B2CC4-DDD5-49AE-BDBD-45A43D551EA5}" destId="{4E7078E4-525D-41F4-8BD7-C9DA0A47D632}"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47D0DA04-5445-4342-807F-2DCCDAAC7892}" type="presOf" srcId="{489EC249-4B8F-4AFD-9F07-A3B7E81DE9DD}" destId="{DD570B07-AB7D-4843-B633-981A058D69D8}"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ED4FDDDD-FEE8-4464-946B-ED4421AE5B46}" srcId="{B6C5DA77-A6FA-4D55-A983-87A77BFB81DB}" destId="{BBA04BF9-FDB1-4C57-9880-7A708E1F039B}" srcOrd="0" destOrd="0" parTransId="{66C51FB9-51D9-40C0-9CB8-D414A2BDEDB7}" sibTransId="{5C5DC9CE-3D47-4EF9-854D-FD448AF9BD10}"/>
    <dgm:cxn modelId="{3FD7E137-261C-4627-B2E3-BDA0B773CE46}" type="presOf" srcId="{B6C5DA77-A6FA-4D55-A983-87A77BFB81DB}" destId="{5084367C-411A-4736-B9C3-7972A5D90099}" srcOrd="0"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F03AA86B-9E56-43EA-A2C7-84CCDF7DED64}" type="presOf" srcId="{98CBEDC5-F754-4FD2-AC50-125C2D8D7C49}" destId="{1BA787BF-7AA4-461E-B51B-0979156796BA}" srcOrd="1" destOrd="0" presId="urn:microsoft.com/office/officeart/2005/8/layout/cycle4"/>
    <dgm:cxn modelId="{B6C10597-E964-4790-AAC5-198B6950F4E2}" type="presOf" srcId="{404A9C65-CF76-4A25-9A21-A8226DA959F5}" destId="{D38C3751-DF92-4BCF-B5CA-0B1A12A1A423}"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FEAE8C8C-D6D0-4037-B125-A67CD0CA817E}" type="presOf" srcId="{BBA04BF9-FDB1-4C57-9880-7A708E1F039B}" destId="{B602D528-F8D7-4CE8-ABCF-0E69988B45F8}" srcOrd="1" destOrd="0" presId="urn:microsoft.com/office/officeart/2005/8/layout/cycle4"/>
    <dgm:cxn modelId="{ACD18220-1219-4140-A6A1-095A9BF81596}" srcId="{571CC073-B4EA-454E-8A5E-FC001A76EABC}" destId="{2E0B2CC4-DDD5-49AE-BDBD-45A43D551EA5}" srcOrd="3" destOrd="0" parTransId="{F7113DAC-8263-489E-84B2-1918FC1A6000}" sibTransId="{D7528D1C-518B-4BCF-BADF-255205235AD2}"/>
    <dgm:cxn modelId="{FA7CD7B1-3E87-4665-95BF-C1DF69ABD71D}" type="presOf" srcId="{BBA04BF9-FDB1-4C57-9880-7A708E1F039B}" destId="{B7B58ADD-5A1F-4097-90BC-54E0B0B6DC5C}" srcOrd="0" destOrd="0" presId="urn:microsoft.com/office/officeart/2005/8/layout/cycle4"/>
    <dgm:cxn modelId="{BAE59BAD-FE34-4FD5-A5CB-F9282658FDBD}" type="presOf" srcId="{404A9C65-CF76-4A25-9A21-A8226DA959F5}" destId="{8E9D36D6-C873-47E7-837C-D70EBD7CE0FD}" srcOrd="1"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02396DD4-CD0C-4145-9862-1CD2191EA4F5}" srcId="{489C3383-A31A-4071-A1CC-AC965B6CAD90}" destId="{9AB93A20-DA39-4C28-9FAC-5A279156A3D1}" srcOrd="0" destOrd="0" parTransId="{0A26D8C3-9A81-41DB-B4E2-60ACF668FF29}" sibTransId="{0DF48AE8-95CE-41A4-8A60-38F4EE595862}"/>
    <dgm:cxn modelId="{3F57199D-DEDD-4B43-AA57-1513622D9AC8}" type="presOf" srcId="{7D55703B-1614-4B68-B5D5-344B30281B45}" destId="{D2622F9A-E27F-4EC5-909F-1A94594EB71C}" srcOrd="0" destOrd="0" presId="urn:microsoft.com/office/officeart/2005/8/layout/vList2"/>
    <dgm:cxn modelId="{8210CDBA-52E4-46D0-8A5F-0E3433E89703}" type="presOf" srcId="{9AB93A20-DA39-4C28-9FAC-5A279156A3D1}" destId="{C8085D7B-5C4E-4301-8C62-4F4ECC5BC153}"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B56948DA-07D9-49AC-A6EE-17919ED834C1}" srcId="{6B764C45-94C5-42BC-A9B6-1D50976F6CC1}" destId="{21C9501C-C5CD-4868-B479-8AE1EA35AA5F}" srcOrd="0" destOrd="0" parTransId="{A44F4984-2EEA-4B3A-B6F3-775A00CE1275}" sibTransId="{E47DAEE1-32EC-446E-8D0B-D2AF0372388B}"/>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C93003B5-31F8-453D-A9E0-903E91565BD7}" type="presOf" srcId="{9DD9BD77-7327-40DD-BBBF-737D9B19A2C0}" destId="{273FDE8C-8452-4E9C-A1C9-60D351E48017}" srcOrd="0" destOrd="0" presId="urn:microsoft.com/office/officeart/2005/8/layout/vList2"/>
    <dgm:cxn modelId="{A015A238-FBCD-4DAD-A0AE-77579AD05682}" type="presOf" srcId="{6B764C45-94C5-42BC-A9B6-1D50976F6CC1}" destId="{6DD74BDF-8777-405B-8BB0-6D1EB33735AA}" srcOrd="0" destOrd="0" presId="urn:microsoft.com/office/officeart/2005/8/layout/vList2"/>
    <dgm:cxn modelId="{E2279C43-5A48-4C3D-BC3A-BC810F109B63}" type="presOf" srcId="{571CC073-B4EA-454E-8A5E-FC001A76EABC}" destId="{622BF607-C170-439F-9AD2-8C51A0D7909E}"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C2127C05-3271-4204-98D6-E6AB6D04988A}" srcId="{9DD9BD77-7327-40DD-BBBF-737D9B19A2C0}" destId="{770C0B20-93E7-431B-92D1-ABB626C6B481}" srcOrd="0" destOrd="0" parTransId="{F22E359D-EE34-4E50-923F-7DF1D2F7A07F}" sibTransId="{4FE94281-968B-4799-9F26-D59CA941E070}"/>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4th International ModelWriter Workshop in Brussels, Belgium</a:t>
          </a:r>
          <a:r>
            <a:rPr lang="tr-TR" sz="1600" b="1" i="0" kern="1200" dirty="0" smtClean="0"/>
            <a:t> (</a:t>
          </a:r>
          <a:r>
            <a:rPr lang="en-US" sz="1600" b="1" i="0" kern="1200" dirty="0" smtClean="0"/>
            <a:t>Sep 23-24, 2015</a:t>
          </a:r>
          <a:r>
            <a:rPr lang="tr-TR" sz="1600" b="1" i="0" kern="1200" dirty="0" smtClean="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3rd International ModelWriter Workshop in Toulouse, France</a:t>
          </a:r>
          <a:r>
            <a:rPr lang="tr-TR" sz="1600" b="1" i="0" kern="1200" dirty="0" smtClean="0"/>
            <a:t> (</a:t>
          </a:r>
          <a:r>
            <a:rPr lang="en-US" sz="1600" b="1" i="0" kern="1200" dirty="0" smtClean="0"/>
            <a:t>Jun 22-23, 2015</a:t>
          </a:r>
          <a:r>
            <a:rPr lang="tr-TR" sz="1600" b="1" i="0" kern="1200" dirty="0" smtClean="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2nd International ModelWriter Workshop in Brussels, Belgium</a:t>
          </a:r>
          <a:r>
            <a:rPr lang="tr-TR" sz="1600" b="1" i="0" kern="1200" dirty="0" smtClean="0"/>
            <a:t> (</a:t>
          </a:r>
          <a:r>
            <a:rPr lang="en-US" sz="1600" b="1" i="0" kern="1200" dirty="0" smtClean="0"/>
            <a:t>Apr 30, 2015</a:t>
          </a:r>
          <a:r>
            <a:rPr lang="tr-TR" sz="1600" b="1" i="0" kern="1200" dirty="0" smtClean="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a:t>
          </a:r>
          <a:r>
            <a:rPr lang="tr-TR" sz="1600" b="1" i="0" kern="1200" dirty="0" smtClean="0"/>
            <a:t>Eureka </a:t>
          </a:r>
          <a:r>
            <a:rPr lang="en-US" sz="1600" b="1" i="0" kern="1200" dirty="0" smtClean="0"/>
            <a:t>Project Exhibition in Berlin, Germany</a:t>
          </a:r>
          <a:r>
            <a:rPr lang="tr-TR" sz="1600" b="1" i="0" kern="1200" dirty="0" smtClean="0"/>
            <a:t>  (</a:t>
          </a:r>
          <a:r>
            <a:rPr lang="en-US" sz="1600" b="1" i="0" kern="1200" dirty="0" smtClean="0"/>
            <a:t>Mar 10-11,</a:t>
          </a:r>
          <a:r>
            <a:rPr lang="tr-TR" sz="1600" b="1" i="0" kern="1200" dirty="0" smtClean="0"/>
            <a:t> </a:t>
          </a:r>
          <a:r>
            <a:rPr lang="en-US" sz="1600" b="1" i="0" kern="1200" dirty="0" smtClean="0"/>
            <a:t>2015</a:t>
          </a:r>
          <a:r>
            <a:rPr lang="tr-TR" sz="1600" b="1" i="0" kern="1200" dirty="0" smtClean="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ModelWriter Workshop in Izmir, Turkey</a:t>
          </a:r>
          <a:r>
            <a:rPr lang="tr-TR" sz="1600" b="1" i="0" kern="1200" dirty="0" smtClean="0"/>
            <a:t> (</a:t>
          </a:r>
          <a:r>
            <a:rPr lang="en-US" sz="1600" b="1" i="0" kern="1200" dirty="0" smtClean="0"/>
            <a:t>Jan 15-17, 2015</a:t>
          </a:r>
          <a:r>
            <a:rPr lang="tr-TR" sz="1600" b="1" i="0" kern="1200" dirty="0" smtClean="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Project</a:t>
          </a:r>
          <a:r>
            <a:rPr lang="tr-TR" sz="1600" kern="1200" dirty="0" smtClean="0"/>
            <a:t> </a:t>
          </a:r>
          <a:r>
            <a:rPr lang="tr-TR" sz="1600" b="1" i="0" kern="1200" dirty="0" smtClean="0"/>
            <a:t>Kick-off  in Istanbul, Turkey (Nov 08, 2014) [M1]</a:t>
          </a:r>
          <a:endParaRPr lang="en-US" sz="1600" b="1" i="0" kern="1200" dirty="0"/>
        </a:p>
      </dsp:txBody>
      <dsp:txXfrm rot="10800000">
        <a:off x="0" y="156"/>
        <a:ext cx="8394898" cy="5110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a:t>
          </a:r>
          <a:r>
            <a:rPr lang="en-US" sz="1300" kern="1200" dirty="0" smtClean="0"/>
            <a:t>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t>
          </a:r>
          <a:r>
            <a:rPr lang="en-US" sz="1700" kern="1200" dirty="0" smtClean="0"/>
            <a:t>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4-12-2015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69</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70</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137</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142</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146</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159</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168</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169</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172</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04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04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diagramColors" Target="../diagrams/colors25.xml"/><Relationship Id="rId12"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5.xml"/><Relationship Id="rId11" Type="http://schemas.openxmlformats.org/officeDocument/2006/relationships/image" Target="../media/image103.png"/><Relationship Id="rId5" Type="http://schemas.openxmlformats.org/officeDocument/2006/relationships/diagramLayout" Target="../diagrams/layout25.xml"/><Relationship Id="rId10" Type="http://schemas.openxmlformats.org/officeDocument/2006/relationships/image" Target="../media/image102.png"/><Relationship Id="rId4" Type="http://schemas.openxmlformats.org/officeDocument/2006/relationships/diagramData" Target="../diagrams/data25.xml"/><Relationship Id="rId9"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12.png"/><Relationship Id="rId7" Type="http://schemas.openxmlformats.org/officeDocument/2006/relationships/diagramColors" Target="../diagrams/colors26.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10" Type="http://schemas.openxmlformats.org/officeDocument/2006/relationships/image" Target="../media/image114.png"/><Relationship Id="rId4" Type="http://schemas.openxmlformats.org/officeDocument/2006/relationships/diagramData" Target="../diagrams/data26.xml"/><Relationship Id="rId9" Type="http://schemas.openxmlformats.org/officeDocument/2006/relationships/image" Target="../media/image113.png"/></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7.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e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137</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4.12.2015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4.12.2015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4.12.2015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4.12.2015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4.12.2015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a:t>
            </a:r>
            <a:r>
              <a:rPr lang="en-US" sz="1800" dirty="0" smtClean="0"/>
              <a:t>1</a:t>
            </a:r>
            <a:r>
              <a:rPr lang="tr-TR" sz="1800" dirty="0"/>
              <a:t>5</a:t>
            </a:r>
            <a:r>
              <a:rPr lang="en-US" sz="1800" dirty="0" smtClean="0"/>
              <a:t>:</a:t>
            </a:r>
            <a:r>
              <a:rPr lang="tr-TR" sz="1800" dirty="0" smtClean="0"/>
              <a:t>40</a:t>
            </a:r>
            <a:r>
              <a:rPr lang="en-US" sz="1800" dirty="0" smtClean="0"/>
              <a:t> - </a:t>
            </a:r>
            <a:r>
              <a:rPr lang="en-US" sz="1800" dirty="0" smtClean="0"/>
              <a:t>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a:t>
            </a:r>
            <a:r>
              <a:rPr lang="en-US" sz="1600" b="1" i="1" dirty="0" smtClean="0"/>
              <a:t>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3283</TotalTime>
  <Words>7629</Words>
  <Application>Microsoft Office PowerPoint</Application>
  <PresentationFormat>On-screen Show (4:3)</PresentationFormat>
  <Paragraphs>1192</Paragraphs>
  <Slides>187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187</vt:i4>
      </vt:variant>
    </vt:vector>
  </HeadingPairs>
  <TitlesOfParts>
    <vt:vector size="194"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692</cp:revision>
  <dcterms:created xsi:type="dcterms:W3CDTF">2014-11-11T13:03:42Z</dcterms:created>
  <dcterms:modified xsi:type="dcterms:W3CDTF">2015-12-04T13:59:37Z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